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1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2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3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4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5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2"/>
    <p:sldMasterId id="2147483666" r:id="rId3"/>
    <p:sldMasterId id="2147483685" r:id="rId4"/>
    <p:sldMasterId id="2147483696" r:id="rId5"/>
    <p:sldMasterId id="2147483707" r:id="rId6"/>
    <p:sldMasterId id="2147483715" r:id="rId7"/>
    <p:sldMasterId id="2147485294" r:id="rId8"/>
    <p:sldMasterId id="2147485313" r:id="rId9"/>
    <p:sldMasterId id="2147485370" r:id="rId10"/>
    <p:sldMasterId id="2147485389" r:id="rId11"/>
    <p:sldMasterId id="2147485408" r:id="rId12"/>
    <p:sldMasterId id="2147485427" r:id="rId13"/>
    <p:sldMasterId id="2147485446" r:id="rId14"/>
    <p:sldMasterId id="2147485484" r:id="rId15"/>
    <p:sldMasterId id="2147485503" r:id="rId16"/>
  </p:sldMasterIdLst>
  <p:notesMasterIdLst>
    <p:notesMasterId r:id="rId29"/>
  </p:notesMasterIdLst>
  <p:handoutMasterIdLst>
    <p:handoutMasterId r:id="rId30"/>
  </p:handoutMasterIdLst>
  <p:sldIdLst>
    <p:sldId id="279" r:id="rId17"/>
    <p:sldId id="774" r:id="rId18"/>
    <p:sldId id="747" r:id="rId19"/>
    <p:sldId id="779" r:id="rId20"/>
    <p:sldId id="781" r:id="rId21"/>
    <p:sldId id="784" r:id="rId22"/>
    <p:sldId id="782" r:id="rId23"/>
    <p:sldId id="783" r:id="rId24"/>
    <p:sldId id="780" r:id="rId25"/>
    <p:sldId id="773" r:id="rId26"/>
    <p:sldId id="789" r:id="rId27"/>
    <p:sldId id="790" r:id="rId28"/>
  </p:sldIdLst>
  <p:sldSz cx="12192000" cy="6858000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Tw Cen MT" panose="020B0602020104020603" pitchFamily="34" charset="0"/>
      <p:regular r:id="rId45"/>
      <p:bold r:id="rId46"/>
      <p:italic r:id="rId47"/>
      <p:boldItalic r:id="rId48"/>
    </p:embeddedFont>
    <p:embeddedFont>
      <p:font typeface="Wingdings 2" panose="05020102010507070707" pitchFamily="18" charset="2"/>
      <p:regular r:id="rId49"/>
    </p:embeddedFont>
    <p:embeddedFont>
      <p:font typeface="华文楷体" panose="02010600040101010101" pitchFamily="2" charset="-122"/>
      <p:regular r:id="rId50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4660"/>
  </p:normalViewPr>
  <p:slideViewPr>
    <p:cSldViewPr snapToGrid="0">
      <p:cViewPr>
        <p:scale>
          <a:sx n="75" d="100"/>
          <a:sy n="75" d="100"/>
        </p:scale>
        <p:origin x="573" y="1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font" Target="fonts/font9.fntdata"/><Relationship Id="rId21" Type="http://schemas.openxmlformats.org/officeDocument/2006/relationships/slide" Target="slides/slide5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notesMaster" Target="notesMasters/notesMaster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4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111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lstStyle/>
          <a:p>
            <a:pPr lvl="0"/>
            <a:endParaRPr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lstStyle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lstStyle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  <a:t>‹#›</a:t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428776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00658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19198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21058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54703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712338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09890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pPr lvl="0" eaLnBrk="1" hangingPunct="1">
              <a:buNone/>
            </a:pPr>
            <a:r>
              <a:rPr sz="1200">
                <a:latin typeface="Calibri" panose="020F0502020204030204"/>
                <a:ea typeface="Calibri" panose="020F0502020204030204"/>
                <a:sym typeface="Calibri" panose="020F0502020204030204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221859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tif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</p:spTree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hf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hf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lstStyle/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  <a:t>‹#›</a:t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 preserve="1" userDrawn="1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BB962C8B-B14F-4D97-AF65-F5344CB8AC3E}" type="datetime1">
              <a:rPr lang="zh-CN" altLang="zh-CN"/>
              <a:t>2021/11/17</a:t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r>
              <a:rPr lang="en-AU" altLang="x-none"/>
              <a:t>接拒接拒接</a:t>
            </a:r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eaLnBrk="1" hangingPunct="1">
              <a:buNone/>
            </a:pPr>
            <a:fld id="{9A0DB2DC-4C9A-4742-B13C-FB6460FD3503}" type="slidenum">
              <a:rPr lang="en-AU" altLang="zh-CN"/>
              <a:t>‹#›</a:t>
            </a:fld>
            <a:endParaRPr lang="en-AU" altLang="zh-CN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99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17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35.xml"/><Relationship Id="rId19" Type="http://schemas.openxmlformats.org/officeDocument/2006/relationships/theme" Target="../theme/theme16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391" r:id="rId2"/>
    <p:sldLayoutId id="2147485392" r:id="rId3"/>
    <p:sldLayoutId id="2147485393" r:id="rId4"/>
    <p:sldLayoutId id="2147485394" r:id="rId5"/>
    <p:sldLayoutId id="2147485395" r:id="rId6"/>
    <p:sldLayoutId id="2147485396" r:id="rId7"/>
    <p:sldLayoutId id="2147485397" r:id="rId8"/>
    <p:sldLayoutId id="2147485398" r:id="rId9"/>
    <p:sldLayoutId id="2147485399" r:id="rId10"/>
    <p:sldLayoutId id="2147485400" r:id="rId11"/>
    <p:sldLayoutId id="2147485401" r:id="rId12"/>
    <p:sldLayoutId id="2147485402" r:id="rId13"/>
    <p:sldLayoutId id="2147485403" r:id="rId14"/>
    <p:sldLayoutId id="2147485404" r:id="rId15"/>
    <p:sldLayoutId id="2147485405" r:id="rId16"/>
    <p:sldLayoutId id="2147485406" r:id="rId17"/>
    <p:sldLayoutId id="2147485407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09" r:id="rId1"/>
    <p:sldLayoutId id="2147485410" r:id="rId2"/>
    <p:sldLayoutId id="2147485411" r:id="rId3"/>
    <p:sldLayoutId id="2147485412" r:id="rId4"/>
    <p:sldLayoutId id="2147485413" r:id="rId5"/>
    <p:sldLayoutId id="2147485414" r:id="rId6"/>
    <p:sldLayoutId id="2147485415" r:id="rId7"/>
    <p:sldLayoutId id="2147485416" r:id="rId8"/>
    <p:sldLayoutId id="2147485417" r:id="rId9"/>
    <p:sldLayoutId id="2147485418" r:id="rId10"/>
    <p:sldLayoutId id="2147485419" r:id="rId11"/>
    <p:sldLayoutId id="2147485420" r:id="rId12"/>
    <p:sldLayoutId id="2147485421" r:id="rId13"/>
    <p:sldLayoutId id="2147485422" r:id="rId14"/>
    <p:sldLayoutId id="2147485423" r:id="rId15"/>
    <p:sldLayoutId id="2147485424" r:id="rId16"/>
    <p:sldLayoutId id="2147485425" r:id="rId17"/>
    <p:sldLayoutId id="2147485426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  <p:sldLayoutId id="2147485441" r:id="rId14"/>
    <p:sldLayoutId id="2147485442" r:id="rId15"/>
    <p:sldLayoutId id="2147485443" r:id="rId16"/>
    <p:sldLayoutId id="2147485444" r:id="rId17"/>
    <p:sldLayoutId id="2147485445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  <p:sldLayoutId id="2147485450" r:id="rId4"/>
    <p:sldLayoutId id="2147485451" r:id="rId5"/>
    <p:sldLayoutId id="2147485452" r:id="rId6"/>
    <p:sldLayoutId id="2147485453" r:id="rId7"/>
    <p:sldLayoutId id="2147485454" r:id="rId8"/>
    <p:sldLayoutId id="2147485455" r:id="rId9"/>
    <p:sldLayoutId id="2147485456" r:id="rId10"/>
    <p:sldLayoutId id="2147485457" r:id="rId11"/>
    <p:sldLayoutId id="2147485458" r:id="rId12"/>
    <p:sldLayoutId id="2147485459" r:id="rId13"/>
    <p:sldLayoutId id="2147485460" r:id="rId14"/>
    <p:sldLayoutId id="2147485461" r:id="rId15"/>
    <p:sldLayoutId id="2147485462" r:id="rId16"/>
    <p:sldLayoutId id="2147485463" r:id="rId17"/>
    <p:sldLayoutId id="214748546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485" r:id="rId1"/>
    <p:sldLayoutId id="2147485486" r:id="rId2"/>
    <p:sldLayoutId id="2147485487" r:id="rId3"/>
    <p:sldLayoutId id="2147485488" r:id="rId4"/>
    <p:sldLayoutId id="2147485489" r:id="rId5"/>
    <p:sldLayoutId id="2147485490" r:id="rId6"/>
    <p:sldLayoutId id="2147485491" r:id="rId7"/>
    <p:sldLayoutId id="2147485492" r:id="rId8"/>
    <p:sldLayoutId id="2147485493" r:id="rId9"/>
    <p:sldLayoutId id="2147485494" r:id="rId10"/>
    <p:sldLayoutId id="2147485495" r:id="rId11"/>
    <p:sldLayoutId id="2147485496" r:id="rId12"/>
    <p:sldLayoutId id="2147485497" r:id="rId13"/>
    <p:sldLayoutId id="2147485498" r:id="rId14"/>
    <p:sldLayoutId id="2147485499" r:id="rId15"/>
    <p:sldLayoutId id="2147485500" r:id="rId16"/>
    <p:sldLayoutId id="2147485501" r:id="rId17"/>
    <p:sldLayoutId id="214748550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504" r:id="rId1"/>
    <p:sldLayoutId id="2147485505" r:id="rId2"/>
    <p:sldLayoutId id="2147485506" r:id="rId3"/>
    <p:sldLayoutId id="2147485507" r:id="rId4"/>
    <p:sldLayoutId id="2147485508" r:id="rId5"/>
    <p:sldLayoutId id="2147485509" r:id="rId6"/>
    <p:sldLayoutId id="2147485510" r:id="rId7"/>
    <p:sldLayoutId id="2147485511" r:id="rId8"/>
    <p:sldLayoutId id="2147485512" r:id="rId9"/>
    <p:sldLayoutId id="2147485513" r:id="rId10"/>
    <p:sldLayoutId id="2147485514" r:id="rId11"/>
    <p:sldLayoutId id="2147485515" r:id="rId12"/>
    <p:sldLayoutId id="2147485516" r:id="rId13"/>
    <p:sldLayoutId id="2147485517" r:id="rId14"/>
    <p:sldLayoutId id="2147485518" r:id="rId15"/>
    <p:sldLayoutId id="2147485519" r:id="rId16"/>
    <p:sldLayoutId id="2147485520" r:id="rId17"/>
    <p:sldLayoutId id="214748552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zh-CN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2021/11/17</a:t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sz="113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  <a:t>接拒接拒接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  <p:sldLayoutId id="2147485308" r:id="rId14"/>
    <p:sldLayoutId id="2147485309" r:id="rId15"/>
    <p:sldLayoutId id="2147485310" r:id="rId16"/>
    <p:sldLayoutId id="2147485311" r:id="rId17"/>
    <p:sldLayoutId id="2147485312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14" r:id="rId1"/>
    <p:sldLayoutId id="2147485315" r:id="rId2"/>
    <p:sldLayoutId id="2147485316" r:id="rId3"/>
    <p:sldLayoutId id="2147485317" r:id="rId4"/>
    <p:sldLayoutId id="2147485318" r:id="rId5"/>
    <p:sldLayoutId id="2147485319" r:id="rId6"/>
    <p:sldLayoutId id="2147485320" r:id="rId7"/>
    <p:sldLayoutId id="2147485321" r:id="rId8"/>
    <p:sldLayoutId id="2147485322" r:id="rId9"/>
    <p:sldLayoutId id="2147485323" r:id="rId10"/>
    <p:sldLayoutId id="2147485324" r:id="rId11"/>
    <p:sldLayoutId id="2147485325" r:id="rId12"/>
    <p:sldLayoutId id="2147485326" r:id="rId13"/>
    <p:sldLayoutId id="2147485327" r:id="rId14"/>
    <p:sldLayoutId id="2147485328" r:id="rId15"/>
    <p:sldLayoutId id="2147485329" r:id="rId16"/>
    <p:sldLayoutId id="2147485330" r:id="rId17"/>
    <p:sldLayoutId id="2147485331" r:id="rId18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599" y="2472690"/>
            <a:ext cx="7293429" cy="863600"/>
          </a:xfrm>
          <a:noFill/>
          <a:ln>
            <a:noFill/>
          </a:ln>
        </p:spPr>
        <p:txBody>
          <a:bodyPr/>
          <a:lstStyle/>
          <a:p>
            <a:pPr eaLnBrk="1" hangingPunct="1">
              <a:buFont typeface="Arial" panose="020B0604020202020204"/>
              <a:buNone/>
            </a:pPr>
            <a:r>
              <a:rPr lang="zh-CN" altLang="en-AU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 dirty="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项目第十五次汇报</a:t>
            </a: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lstStyle/>
          <a:p>
            <a:pPr algn="l" eaLnBrk="1" hangingPunct="1">
              <a:buFont typeface="Arial" panose="020B0604020202020204"/>
              <a:buNone/>
            </a:pPr>
            <a:r>
              <a:rPr lang="zh-CN" altLang="en-AU" sz="240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 dirty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2021.11.17</a:t>
            </a: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坐标系建立方法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353C9F-9A2C-48C0-93DA-52DDE789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77" y="1114598"/>
            <a:ext cx="6997465" cy="5221431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二、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坐标系建立方法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7839C6-24A9-446D-A4F8-C000DAA0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41" y="1137558"/>
            <a:ext cx="4611460" cy="536110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5311BA0-4D94-4E4E-831A-40F1E1014EED}"/>
              </a:ext>
            </a:extLst>
          </p:cNvPr>
          <p:cNvSpPr/>
          <p:nvPr/>
        </p:nvSpPr>
        <p:spPr>
          <a:xfrm>
            <a:off x="6422572" y="1495446"/>
            <a:ext cx="885372" cy="26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AF0C34AC-E675-41C6-8432-AD79A12E8A98}"/>
              </a:ext>
            </a:extLst>
          </p:cNvPr>
          <p:cNvSpPr/>
          <p:nvPr/>
        </p:nvSpPr>
        <p:spPr>
          <a:xfrm>
            <a:off x="3345543" y="4717142"/>
            <a:ext cx="841828" cy="3120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65CFFC-8F6C-4A9F-81F7-75EB254B8FD5}"/>
              </a:ext>
            </a:extLst>
          </p:cNvPr>
          <p:cNvSpPr txBox="1"/>
          <p:nvPr/>
        </p:nvSpPr>
        <p:spPr>
          <a:xfrm>
            <a:off x="7365999" y="1396329"/>
            <a:ext cx="191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球机位置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9B8855-AC52-4E37-B783-BD509CD7BA39}"/>
              </a:ext>
            </a:extLst>
          </p:cNvPr>
          <p:cNvSpPr txBox="1"/>
          <p:nvPr/>
        </p:nvSpPr>
        <p:spPr>
          <a:xfrm>
            <a:off x="1738538" y="4642337"/>
            <a:ext cx="1919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Truck</a:t>
            </a:r>
            <a:r>
              <a:rPr lang="zh-CN" altLang="en-US" sz="2400" b="1" dirty="0"/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664761554"/>
      </p:ext>
    </p:extLst>
  </p:cSld>
  <p:clrMapOvr>
    <a:masterClrMapping/>
  </p:clrMapOvr>
  <p:transition spd="slow" advTm="193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三、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整体流程</a:t>
            </a:r>
            <a:endParaRPr lang="zh-CN" altLang="en-US" sz="2800" b="1" dirty="0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092C4E-8240-4D04-9C52-182BC732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697" y="943429"/>
            <a:ext cx="539494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0495"/>
      </p:ext>
    </p:extLst>
  </p:cSld>
  <p:clrMapOvr>
    <a:masterClrMapping/>
  </p:clrMapOvr>
  <p:transition spd="slow" advTm="1933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6320" y="2068195"/>
            <a:ext cx="48317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</a:t>
            </a:r>
            <a:r>
              <a:rPr lang="en-US" altLang="zh-CN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YoloV3</a:t>
            </a:r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二、坐标系建立方法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三、整体流程</a:t>
            </a:r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4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1470" y="591820"/>
            <a:ext cx="29311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>
                <a:latin typeface="华文楷体" panose="02010600040101010101" charset="-122"/>
                <a:ea typeface="华文楷体" panose="02010600040101010101" charset="-122"/>
              </a:rPr>
              <a:t>汇报内容</a:t>
            </a: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准确率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0E287-AD47-41FA-923E-9887BC021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2" y="1778000"/>
            <a:ext cx="10248915" cy="3472574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识别效果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4876-DA3E-4BEC-9ECF-587D9859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3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70271"/>
      </p:ext>
    </p:extLst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识别效果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4876-DA3E-4BEC-9ECF-587D9859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3" cy="4882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FC59B7-7A8B-4B9F-B978-D9444C0FC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7" y="1700166"/>
            <a:ext cx="8679543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6499"/>
      </p:ext>
    </p:extLst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识别效果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4876-DA3E-4BEC-9ECF-587D9859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3" cy="4882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DDCF56-A4CF-45D6-8D8D-AEADC9B1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7" y="1700167"/>
            <a:ext cx="8679543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5677"/>
      </p:ext>
    </p:extLst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识别效果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4876-DA3E-4BEC-9ECF-587D9859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3" cy="4882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53A12B-5D47-408F-BACD-186A815D1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2" cy="48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17992"/>
      </p:ext>
    </p:extLst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识别效果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C4876-DA3E-4BEC-9ECF-587D9859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8" y="1700167"/>
            <a:ext cx="8679543" cy="4882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09BA0-1DB5-4B95-8586-2920A6A81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9" y="1700166"/>
            <a:ext cx="8679542" cy="48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5947"/>
      </p:ext>
    </p:extLst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275590"/>
            <a:ext cx="878268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>
                <a:sym typeface="+mn-ea"/>
              </a:rPr>
              <a:t>一、</a:t>
            </a:r>
            <a:r>
              <a:rPr lang="en-US" altLang="zh-CN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YoloV3</a:t>
            </a: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运行结果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02EC18-BE6F-411F-8ECD-6B0CB1C83F13}"/>
              </a:ext>
            </a:extLst>
          </p:cNvPr>
          <p:cNvSpPr txBox="1"/>
          <p:nvPr/>
        </p:nvSpPr>
        <p:spPr>
          <a:xfrm>
            <a:off x="928915" y="1110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运行效率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6E476B3-1EF3-4958-8305-0D0616407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66384"/>
              </p:ext>
            </p:extLst>
          </p:nvPr>
        </p:nvGraphicFramePr>
        <p:xfrm>
          <a:off x="1814285" y="2566851"/>
          <a:ext cx="8127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87037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66804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57842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数据集大小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推理运行时长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平均单张时长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99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1093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53.613s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0.049s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2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7817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396.891s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0.051s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3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295402"/>
      </p:ext>
    </p:extLst>
  </p:cSld>
  <p:clrMapOvr>
    <a:masterClrMapping/>
  </p:clrMapOvr>
  <p:transition spd="slow" advTm="19334"/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9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127</Words>
  <Application>Microsoft Office PowerPoint</Application>
  <PresentationFormat>宽屏</PresentationFormat>
  <Paragraphs>49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Calibri Light</vt:lpstr>
      <vt:lpstr>Tw Cen MT</vt:lpstr>
      <vt:lpstr>Wingdings</vt:lpstr>
      <vt:lpstr>Century Gothic</vt:lpstr>
      <vt:lpstr>华文楷体</vt:lpstr>
      <vt:lpstr>Courier New</vt:lpstr>
      <vt:lpstr>Calibri</vt:lpstr>
      <vt:lpstr>Wingdings 2</vt:lpstr>
      <vt:lpstr>Arial Narrow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85_Monash white BG - Arial Narrow</vt:lpstr>
      <vt:lpstr>86_Monash white BG - Arial Narrow</vt:lpstr>
      <vt:lpstr>89_Monash white BG - Arial Narrow</vt:lpstr>
      <vt:lpstr>90_Monash white BG - Arial Narrow</vt:lpstr>
      <vt:lpstr>91_Monash white BG - Arial Narrow</vt:lpstr>
      <vt:lpstr>92_Monash white BG - Arial Narrow</vt:lpstr>
      <vt:lpstr>93_Monash white BG - Arial Narrow</vt:lpstr>
      <vt:lpstr>95_Monash white BG - Arial Narrow</vt:lpstr>
      <vt:lpstr>96_Monash white BG - Arial Narrow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zhu zhanchen</cp:lastModifiedBy>
  <cp:revision>387</cp:revision>
  <dcterms:created xsi:type="dcterms:W3CDTF">2021-07-31T09:12:00Z</dcterms:created>
  <dcterms:modified xsi:type="dcterms:W3CDTF">2021-11-17T08:47:52Z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2052-11.1.0.10938</vt:lpwstr>
  </property>
</Properties>
</file>